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3447" autoAdjust="0"/>
  </p:normalViewPr>
  <p:slideViewPr>
    <p:cSldViewPr snapToGrid="0">
      <p:cViewPr>
        <p:scale>
          <a:sx n="66" d="100"/>
          <a:sy n="66" d="100"/>
        </p:scale>
        <p:origin x="67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3B8A-1F02-4031-AE6E-6C4D1C6ED13E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C0234-A4D2-45D2-A747-B7EF6FC0C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335" indent="0" algn="ctr">
              <a:buNone/>
              <a:defRPr sz="4800"/>
            </a:lvl2pPr>
            <a:lvl3pPr marL="2194670" indent="0" algn="ctr">
              <a:buNone/>
              <a:defRPr sz="4320"/>
            </a:lvl3pPr>
            <a:lvl4pPr marL="3292005" indent="0" algn="ctr">
              <a:buNone/>
              <a:defRPr sz="3840"/>
            </a:lvl4pPr>
            <a:lvl5pPr marL="4389339" indent="0" algn="ctr">
              <a:buNone/>
              <a:defRPr sz="3840"/>
            </a:lvl5pPr>
            <a:lvl6pPr marL="5486674" indent="0" algn="ctr">
              <a:buNone/>
              <a:defRPr sz="3840"/>
            </a:lvl6pPr>
            <a:lvl7pPr marL="6584009" indent="0" algn="ctr">
              <a:buNone/>
              <a:defRPr sz="3840"/>
            </a:lvl7pPr>
            <a:lvl8pPr marL="7681344" indent="0" algn="ctr">
              <a:buNone/>
              <a:defRPr sz="3840"/>
            </a:lvl8pPr>
            <a:lvl9pPr marL="8778679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591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93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1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1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7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50"/>
            <a:ext cx="18928080" cy="13693139"/>
          </a:xfrm>
        </p:spPr>
        <p:txBody>
          <a:bodyPr anchor="b"/>
          <a:lstStyle>
            <a:lvl1pPr>
              <a:defRPr sz="14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30"/>
            <a:ext cx="18928080" cy="720089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33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67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2005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339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674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4009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1344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679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66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1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1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29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8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335" indent="0">
              <a:buNone/>
              <a:defRPr sz="4800" b="1"/>
            </a:lvl2pPr>
            <a:lvl3pPr marL="2194670" indent="0">
              <a:buNone/>
              <a:defRPr sz="4320" b="1"/>
            </a:lvl3pPr>
            <a:lvl4pPr marL="3292005" indent="0">
              <a:buNone/>
              <a:defRPr sz="3840" b="1"/>
            </a:lvl4pPr>
            <a:lvl5pPr marL="4389339" indent="0">
              <a:buNone/>
              <a:defRPr sz="3840" b="1"/>
            </a:lvl5pPr>
            <a:lvl6pPr marL="5486674" indent="0">
              <a:buNone/>
              <a:defRPr sz="3840" b="1"/>
            </a:lvl6pPr>
            <a:lvl7pPr marL="6584009" indent="0">
              <a:buNone/>
              <a:defRPr sz="3840" b="1"/>
            </a:lvl7pPr>
            <a:lvl8pPr marL="7681344" indent="0">
              <a:buNone/>
              <a:defRPr sz="3840" b="1"/>
            </a:lvl8pPr>
            <a:lvl9pPr marL="8778679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1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2" y="8069582"/>
            <a:ext cx="9329738" cy="395477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335" indent="0">
              <a:buNone/>
              <a:defRPr sz="4800" b="1"/>
            </a:lvl2pPr>
            <a:lvl3pPr marL="2194670" indent="0">
              <a:buNone/>
              <a:defRPr sz="4320" b="1"/>
            </a:lvl3pPr>
            <a:lvl4pPr marL="3292005" indent="0">
              <a:buNone/>
              <a:defRPr sz="3840" b="1"/>
            </a:lvl4pPr>
            <a:lvl5pPr marL="4389339" indent="0">
              <a:buNone/>
              <a:defRPr sz="3840" b="1"/>
            </a:lvl5pPr>
            <a:lvl6pPr marL="5486674" indent="0">
              <a:buNone/>
              <a:defRPr sz="3840" b="1"/>
            </a:lvl6pPr>
            <a:lvl7pPr marL="6584009" indent="0">
              <a:buNone/>
              <a:defRPr sz="3840" b="1"/>
            </a:lvl7pPr>
            <a:lvl8pPr marL="7681344" indent="0">
              <a:buNone/>
              <a:defRPr sz="3840" b="1"/>
            </a:lvl8pPr>
            <a:lvl9pPr marL="8778679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2" y="12024361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99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4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8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9875521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335" indent="0">
              <a:buNone/>
              <a:defRPr sz="3360"/>
            </a:lvl2pPr>
            <a:lvl3pPr marL="2194670" indent="0">
              <a:buNone/>
              <a:defRPr sz="2880"/>
            </a:lvl3pPr>
            <a:lvl4pPr marL="3292005" indent="0">
              <a:buNone/>
              <a:defRPr sz="2400"/>
            </a:lvl4pPr>
            <a:lvl5pPr marL="4389339" indent="0">
              <a:buNone/>
              <a:defRPr sz="2400"/>
            </a:lvl5pPr>
            <a:lvl6pPr marL="5486674" indent="0">
              <a:buNone/>
              <a:defRPr sz="2400"/>
            </a:lvl6pPr>
            <a:lvl7pPr marL="6584009" indent="0">
              <a:buNone/>
              <a:defRPr sz="2400"/>
            </a:lvl7pPr>
            <a:lvl8pPr marL="7681344" indent="0">
              <a:buNone/>
              <a:defRPr sz="2400"/>
            </a:lvl8pPr>
            <a:lvl9pPr marL="8778679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93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8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335" indent="0">
              <a:buNone/>
              <a:defRPr sz="6720"/>
            </a:lvl2pPr>
            <a:lvl3pPr marL="2194670" indent="0">
              <a:buNone/>
              <a:defRPr sz="5760"/>
            </a:lvl3pPr>
            <a:lvl4pPr marL="3292005" indent="0">
              <a:buNone/>
              <a:defRPr sz="4800"/>
            </a:lvl4pPr>
            <a:lvl5pPr marL="4389339" indent="0">
              <a:buNone/>
              <a:defRPr sz="4800"/>
            </a:lvl5pPr>
            <a:lvl6pPr marL="5486674" indent="0">
              <a:buNone/>
              <a:defRPr sz="4800"/>
            </a:lvl6pPr>
            <a:lvl7pPr marL="6584009" indent="0">
              <a:buNone/>
              <a:defRPr sz="4800"/>
            </a:lvl7pPr>
            <a:lvl8pPr marL="7681344" indent="0">
              <a:buNone/>
              <a:defRPr sz="4800"/>
            </a:lvl8pPr>
            <a:lvl9pPr marL="8778679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9875521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335" indent="0">
              <a:buNone/>
              <a:defRPr sz="3360"/>
            </a:lvl2pPr>
            <a:lvl3pPr marL="2194670" indent="0">
              <a:buNone/>
              <a:defRPr sz="2880"/>
            </a:lvl3pPr>
            <a:lvl4pPr marL="3292005" indent="0">
              <a:buNone/>
              <a:defRPr sz="2400"/>
            </a:lvl4pPr>
            <a:lvl5pPr marL="4389339" indent="0">
              <a:buNone/>
              <a:defRPr sz="2400"/>
            </a:lvl5pPr>
            <a:lvl6pPr marL="5486674" indent="0">
              <a:buNone/>
              <a:defRPr sz="2400"/>
            </a:lvl6pPr>
            <a:lvl7pPr marL="6584009" indent="0">
              <a:buNone/>
              <a:defRPr sz="2400"/>
            </a:lvl7pPr>
            <a:lvl8pPr marL="7681344" indent="0">
              <a:buNone/>
              <a:defRPr sz="2400"/>
            </a:lvl8pPr>
            <a:lvl9pPr marL="8778679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56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8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1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8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6768-88B1-4022-97BC-4492CC227355}" type="datetimeFigureOut">
              <a:rPr lang="en-IN" smtClean="0"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8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8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7A75-6318-4AF8-B0AE-8C77B8F91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07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670" rtl="0" eaLnBrk="1" latinLnBrk="0" hangingPunct="1">
        <a:lnSpc>
          <a:spcPct val="90000"/>
        </a:lnSpc>
        <a:spcBef>
          <a:spcPct val="0"/>
        </a:spcBef>
        <a:buNone/>
        <a:defRPr sz="105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67" indent="-548667" algn="l" defTabSz="219467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6002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337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672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8007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342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677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30011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7346" indent="-548667" algn="l" defTabSz="219467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335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670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2005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339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674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4009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1344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679" algn="l" defTabSz="219467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BD6B48-E49B-5A73-BC2C-D322CABD3CB8}"/>
              </a:ext>
            </a:extLst>
          </p:cNvPr>
          <p:cNvSpPr txBox="1"/>
          <p:nvPr/>
        </p:nvSpPr>
        <p:spPr>
          <a:xfrm>
            <a:off x="222468" y="4308834"/>
            <a:ext cx="10451462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971734-DDEA-5A8B-E13C-58CDF07327E6}"/>
              </a:ext>
            </a:extLst>
          </p:cNvPr>
          <p:cNvSpPr/>
          <p:nvPr/>
        </p:nvSpPr>
        <p:spPr>
          <a:xfrm>
            <a:off x="0" y="0"/>
            <a:ext cx="21945600" cy="3291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62F628-E014-DDA7-365F-7C8134EE6D1F}"/>
              </a:ext>
            </a:extLst>
          </p:cNvPr>
          <p:cNvSpPr txBox="1"/>
          <p:nvPr/>
        </p:nvSpPr>
        <p:spPr>
          <a:xfrm>
            <a:off x="164227" y="14500510"/>
            <a:ext cx="10531974" cy="5847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E5F974-8654-A69A-4B98-A7F4D6E33135}"/>
              </a:ext>
            </a:extLst>
          </p:cNvPr>
          <p:cNvSpPr txBox="1"/>
          <p:nvPr/>
        </p:nvSpPr>
        <p:spPr>
          <a:xfrm>
            <a:off x="176096" y="15202125"/>
            <a:ext cx="1053197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400"/>
              </a:spcBef>
              <a:spcAft>
                <a:spcPts val="4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5B926F-2243-020D-7CC0-D4BE8E9488CD}"/>
              </a:ext>
            </a:extLst>
          </p:cNvPr>
          <p:cNvSpPr txBox="1"/>
          <p:nvPr/>
        </p:nvSpPr>
        <p:spPr>
          <a:xfrm>
            <a:off x="167050" y="25982954"/>
            <a:ext cx="10451461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4F11A-4F2B-C886-D0DF-413EAA9D3613}"/>
              </a:ext>
            </a:extLst>
          </p:cNvPr>
          <p:cNvSpPr txBox="1"/>
          <p:nvPr/>
        </p:nvSpPr>
        <p:spPr>
          <a:xfrm>
            <a:off x="10922188" y="27799276"/>
            <a:ext cx="10856360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9B7ADC-E726-0707-2338-21928BBD5B3A}"/>
              </a:ext>
            </a:extLst>
          </p:cNvPr>
          <p:cNvSpPr txBox="1"/>
          <p:nvPr/>
        </p:nvSpPr>
        <p:spPr>
          <a:xfrm>
            <a:off x="10993707" y="10711787"/>
            <a:ext cx="10645372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62F070-4961-3D67-C779-E4DFE1C53354}"/>
              </a:ext>
            </a:extLst>
          </p:cNvPr>
          <p:cNvSpPr txBox="1"/>
          <p:nvPr/>
        </p:nvSpPr>
        <p:spPr>
          <a:xfrm>
            <a:off x="10829081" y="22747651"/>
            <a:ext cx="10949467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E9F302-1B9F-DBA4-CF4D-F45AE8FCAF16}"/>
              </a:ext>
            </a:extLst>
          </p:cNvPr>
          <p:cNvSpPr/>
          <p:nvPr/>
        </p:nvSpPr>
        <p:spPr>
          <a:xfrm>
            <a:off x="0" y="4108295"/>
            <a:ext cx="21945600" cy="6476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94DB93-685C-4F0A-803E-15DDB8F5D18C}"/>
              </a:ext>
            </a:extLst>
          </p:cNvPr>
          <p:cNvSpPr txBox="1"/>
          <p:nvPr/>
        </p:nvSpPr>
        <p:spPr>
          <a:xfrm>
            <a:off x="10943787" y="4444847"/>
            <a:ext cx="2814789" cy="40011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N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11CD54-98D3-4C68-9BD9-6565C09C5CC0}"/>
              </a:ext>
            </a:extLst>
          </p:cNvPr>
          <p:cNvSpPr txBox="1"/>
          <p:nvPr/>
        </p:nvSpPr>
        <p:spPr>
          <a:xfrm>
            <a:off x="14049795" y="4455490"/>
            <a:ext cx="7589284" cy="400110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IN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CB7C4E-A951-44DD-A1CD-3A3FC1A5A598}"/>
              </a:ext>
            </a:extLst>
          </p:cNvPr>
          <p:cNvSpPr txBox="1"/>
          <p:nvPr/>
        </p:nvSpPr>
        <p:spPr>
          <a:xfrm>
            <a:off x="10791556" y="11412963"/>
            <a:ext cx="614559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400"/>
              </a:spcBef>
              <a:spcAft>
                <a:spcPts val="4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IN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87D72-B2DD-CA02-1E61-4D1C36E4AB40}"/>
              </a:ext>
            </a:extLst>
          </p:cNvPr>
          <p:cNvSpPr txBox="1"/>
          <p:nvPr/>
        </p:nvSpPr>
        <p:spPr>
          <a:xfrm>
            <a:off x="6110821" y="463050"/>
            <a:ext cx="14065495" cy="769441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Paper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A43240-83CA-EF34-E062-966756D64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68" y="410638"/>
            <a:ext cx="3565761" cy="9775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F74B2D-4F38-5D0A-F8EC-C5A850564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84" y="2197415"/>
            <a:ext cx="1676745" cy="16398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DE3D95-1F57-1043-FDDA-C0E49E3BD8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480" y="499213"/>
            <a:ext cx="1676745" cy="100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2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539</TotalTime>
  <Words>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</dc:creator>
  <cp:lastModifiedBy>Santhosh Yogi</cp:lastModifiedBy>
  <cp:revision>46</cp:revision>
  <dcterms:created xsi:type="dcterms:W3CDTF">2023-08-17T15:46:41Z</dcterms:created>
  <dcterms:modified xsi:type="dcterms:W3CDTF">2024-10-14T12:36:54Z</dcterms:modified>
</cp:coreProperties>
</file>