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8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99D407-3737-4AB8-972D-F26AE563F4C8}" type="datetimeFigureOut">
              <a:rPr lang="en-IN" smtClean="0"/>
              <a:t>22-11-2023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DF5FE-5729-4165-ADAE-24B0781D16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4336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C5156-C174-8AC4-1D10-2712913286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ACB59E-9833-CC16-4AA5-58FC961288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8883D-9D16-38BB-FD59-587627110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5849-8697-4738-BAD4-D8EBEB87BAAA}" type="datetimeFigureOut">
              <a:rPr lang="en-IN" smtClean="0"/>
              <a:t>22-11-2023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9AEF2-0417-D708-9C7E-B11829186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28959-8601-07CC-4C97-5A72AFDA0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9747-179D-48E1-9D5A-5B9EFD85B9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268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2D8EE-BA6A-6B19-E055-4E0A1E5E1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DEE9BD-DDEB-48C5-C077-66D836654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B1AAE4-67B7-AD6A-6D3C-473782024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5849-8697-4738-BAD4-D8EBEB87BAAA}" type="datetimeFigureOut">
              <a:rPr lang="en-IN" smtClean="0"/>
              <a:t>22-11-2023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A7B82-120B-88E7-96B5-F4FED82E6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9A104-2A81-C54C-35F7-D789521D2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9747-179D-48E1-9D5A-5B9EFD85B9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849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AC89C5-F5FF-D381-4FB4-530DA173C9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8293F8-A1B3-879E-F6DA-AB99C9C5A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83E58-9D1C-A983-3D49-B6FDB056E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5849-8697-4738-BAD4-D8EBEB87BAAA}" type="datetimeFigureOut">
              <a:rPr lang="en-IN" smtClean="0"/>
              <a:t>22-11-2023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A1F6D-D538-FF21-3E52-3A3E82CB7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744AD-5341-D0F1-33BE-9A2FBCC5A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9747-179D-48E1-9D5A-5B9EFD85B9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408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F5472-AF82-BB47-96C1-3C65DF017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27126-8D0E-B8AF-54DD-E1E7E3369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448BA-9895-6C04-47FC-3E9A04037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5849-8697-4738-BAD4-D8EBEB87BAAA}" type="datetimeFigureOut">
              <a:rPr lang="en-IN" smtClean="0"/>
              <a:t>22-11-2023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9CF94-988A-ACF8-E46B-73CEC6094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CD35C-9F9F-8654-4FFE-ECD435913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9747-179D-48E1-9D5A-5B9EFD85B9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392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5BAF4-6201-9485-60E4-59FAFD0D3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9EE3A8-CB43-DEC4-7079-EBA5CE203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688FE-D015-2AAD-5ED4-626CF43EF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5849-8697-4738-BAD4-D8EBEB87BAAA}" type="datetimeFigureOut">
              <a:rPr lang="en-IN" smtClean="0"/>
              <a:t>22-11-2023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FD262-9B64-B343-BEDC-8DC4876EE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FCECB-57A4-D279-C982-640035DC8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9747-179D-48E1-9D5A-5B9EFD85B9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3861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8F28A-2608-CD36-4210-74F986A79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A41C1-5E1F-68A3-2AA0-DD6DEC1B33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C9F0FA-7069-FD3F-6815-8BB4C4D7CF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7960EE-34A4-50C5-AB87-7342688D4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5849-8697-4738-BAD4-D8EBEB87BAAA}" type="datetimeFigureOut">
              <a:rPr lang="en-IN" smtClean="0"/>
              <a:t>22-11-2023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B2405D-F828-9EFB-8F94-4D64375EC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C8FA73-D447-F4F5-2884-9447BD25B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9747-179D-48E1-9D5A-5B9EFD85B9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3152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93A92-C58B-D7F9-5807-CC2C17A50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05CAE7-EC6F-5FDF-49A3-698D62128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86AF5F-7244-7210-4A54-FBA01508D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3F03E7-8472-F842-8314-46BF393776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3E7730-91C0-FB47-0EA8-6608F7A084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21EF87-4605-DD2C-70E4-94D44C8B2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5849-8697-4738-BAD4-D8EBEB87BAAA}" type="datetimeFigureOut">
              <a:rPr lang="en-IN" smtClean="0"/>
              <a:t>22-11-2023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BB0310-1875-0BFB-2C2C-D0C4F74D0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05899B-5C49-321F-DE8D-092856720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9747-179D-48E1-9D5A-5B9EFD85B9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3379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693CA-0BE8-5751-794C-68BAF80F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F29ED9-5906-6E04-10D7-91F6037DE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5849-8697-4738-BAD4-D8EBEB87BAAA}" type="datetimeFigureOut">
              <a:rPr lang="en-IN" smtClean="0"/>
              <a:t>22-11-2023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2A5164-A422-A72D-8E38-A475D3493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0DAAA2-8D54-9E46-7609-D372DE69B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9747-179D-48E1-9D5A-5B9EFD85B9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1201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6A3C77-5F6B-BF96-4866-3751A67B5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5849-8697-4738-BAD4-D8EBEB87BAAA}" type="datetimeFigureOut">
              <a:rPr lang="en-IN" smtClean="0"/>
              <a:t>22-11-2023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3422BA-9F0F-B9D7-465D-22993845C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17EA58-174B-7298-63C0-61F9CE7FC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9747-179D-48E1-9D5A-5B9EFD85B9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7891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5CEC5-BEE9-5251-783D-703861C98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B81AB-B995-BEF3-B92F-5B9D88636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D1DFAD-9D52-68C6-2B93-E69CA231EB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5A4014-D623-9429-8D34-D6734CC91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5849-8697-4738-BAD4-D8EBEB87BAAA}" type="datetimeFigureOut">
              <a:rPr lang="en-IN" smtClean="0"/>
              <a:t>22-11-2023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96FDEF-5492-45D6-B05F-564C40709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B0CFB7-F178-1A8A-55FC-528D85DA6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9747-179D-48E1-9D5A-5B9EFD85B9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781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3C9A6-7AB9-3C8D-CDB0-073E3F928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DF6BA2-764F-F219-94A5-5CA22C338A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26987C-F155-371D-7435-4E4B3589D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84AB18-2269-202E-CBC0-68193CCDE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5849-8697-4738-BAD4-D8EBEB87BAAA}" type="datetimeFigureOut">
              <a:rPr lang="en-IN" smtClean="0"/>
              <a:t>22-11-2023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DB9FE2-0888-A082-A3C2-EB4606785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F16070-4AAF-02F2-0980-4284B93FE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9747-179D-48E1-9D5A-5B9EFD85B9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3467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CA8214-7909-D497-9EA4-A7736ACC0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7CBE32-5D87-8F77-3E4C-EE4C3E6C06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79DF4-B7B1-DF87-6225-6B0DBFE40B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05849-8697-4738-BAD4-D8EBEB87BAAA}" type="datetimeFigureOut">
              <a:rPr lang="en-IN" smtClean="0"/>
              <a:t>22-11-2023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BE3FE-D49A-0151-8CB6-9EE8F9CF49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7BA06-BBDC-E495-070B-E8F0252D81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D9747-179D-48E1-9D5A-5B9EFD85B9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4441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CF1E5-EFA9-3FB7-849A-42AAB8BB65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latin typeface="Amasis MT Pro Black" panose="02040A04050005020304" pitchFamily="18" charset="0"/>
              </a:rPr>
              <a:t>Title of the Study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9DF627-0DA0-49C0-2075-90871EA0C2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7947"/>
            <a:ext cx="9144000" cy="1655762"/>
          </a:xfrm>
        </p:spPr>
        <p:txBody>
          <a:bodyPr/>
          <a:lstStyle/>
          <a:p>
            <a:pPr algn="l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Author: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4EAE530-C4F2-94A9-587A-FC9D3E52E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12192000" cy="159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A picture containing font, text, logo, graphics&#10;&#10;Description automatically generated">
            <a:extLst>
              <a:ext uri="{FF2B5EF4-FFF2-40B4-BE49-F238E27FC236}">
                <a16:creationId xmlns:a16="http://schemas.microsoft.com/office/drawing/2014/main" id="{2B577C7C-4A3D-DF78-625C-6B91BFF1758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9" t="13072" r="5613" b="10804"/>
          <a:stretch/>
        </p:blipFill>
        <p:spPr>
          <a:xfrm>
            <a:off x="9256838" y="3174"/>
            <a:ext cx="2935162" cy="160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115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F3B7D-438A-9449-984E-EC95610CE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CDAEE-85CB-B8E3-68AE-BB59C67B6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7" descr="A close-up of a logo&#10;&#10;Description automatically generated">
            <a:extLst>
              <a:ext uri="{FF2B5EF4-FFF2-40B4-BE49-F238E27FC236}">
                <a16:creationId xmlns:a16="http://schemas.microsoft.com/office/drawing/2014/main" id="{17E949DA-B633-1215-0128-0CEFE0A91B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239"/>
            <a:ext cx="5135503" cy="1325563"/>
          </a:xfrm>
          <a:prstGeom prst="rect">
            <a:avLst/>
          </a:prstGeom>
        </p:spPr>
      </p:pic>
      <p:pic>
        <p:nvPicPr>
          <p:cNvPr id="5" name="Picture 4" descr="A picture containing font, text, logo, graphics&#10;&#10;Description automatically generated">
            <a:extLst>
              <a:ext uri="{FF2B5EF4-FFF2-40B4-BE49-F238E27FC236}">
                <a16:creationId xmlns:a16="http://schemas.microsoft.com/office/drawing/2014/main" id="{8B9F15A6-88E4-49D6-094C-9AB781DD3F9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9" t="13072" r="5613" b="10804"/>
          <a:stretch/>
        </p:blipFill>
        <p:spPr>
          <a:xfrm>
            <a:off x="10444632" y="3174"/>
            <a:ext cx="1747368" cy="955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385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7BE31-8E69-3162-2547-C851D6A6E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8" name="Content Placeholder 7" descr="A close-up of a logo&#10;&#10;Description automatically generated">
            <a:extLst>
              <a:ext uri="{FF2B5EF4-FFF2-40B4-BE49-F238E27FC236}">
                <a16:creationId xmlns:a16="http://schemas.microsoft.com/office/drawing/2014/main" id="{2C123127-1812-196B-71E4-782C173141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239"/>
            <a:ext cx="5135503" cy="1325563"/>
          </a:xfrm>
        </p:spPr>
      </p:pic>
      <p:sp>
        <p:nvSpPr>
          <p:cNvPr id="6" name="AutoShape 2">
            <a:extLst>
              <a:ext uri="{FF2B5EF4-FFF2-40B4-BE49-F238E27FC236}">
                <a16:creationId xmlns:a16="http://schemas.microsoft.com/office/drawing/2014/main" id="{2C37958A-3BBE-B137-790D-120700C325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9" name="Picture 8" descr="A picture containing font, text, logo, graphics&#10;&#10;Description automatically generated">
            <a:extLst>
              <a:ext uri="{FF2B5EF4-FFF2-40B4-BE49-F238E27FC236}">
                <a16:creationId xmlns:a16="http://schemas.microsoft.com/office/drawing/2014/main" id="{F24D9563-396F-8CDA-BC97-7AA4D8BF225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9" t="13072" r="5613" b="10804"/>
          <a:stretch/>
        </p:blipFill>
        <p:spPr>
          <a:xfrm>
            <a:off x="10444632" y="3174"/>
            <a:ext cx="1747368" cy="955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755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2C5DD-3085-AF25-6C75-611090B7B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18C0A-7858-4EC9-C7DB-DF4672987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7" descr="A close-up of a logo&#10;&#10;Description automatically generated">
            <a:extLst>
              <a:ext uri="{FF2B5EF4-FFF2-40B4-BE49-F238E27FC236}">
                <a16:creationId xmlns:a16="http://schemas.microsoft.com/office/drawing/2014/main" id="{6B5F03B9-9E22-7FE1-0EA6-608DE9917C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239"/>
            <a:ext cx="5135503" cy="1325563"/>
          </a:xfrm>
          <a:prstGeom prst="rect">
            <a:avLst/>
          </a:prstGeom>
        </p:spPr>
      </p:pic>
      <p:pic>
        <p:nvPicPr>
          <p:cNvPr id="5" name="Picture 4" descr="A picture containing font, text, logo, graphics&#10;&#10;Description automatically generated">
            <a:extLst>
              <a:ext uri="{FF2B5EF4-FFF2-40B4-BE49-F238E27FC236}">
                <a16:creationId xmlns:a16="http://schemas.microsoft.com/office/drawing/2014/main" id="{3E150C28-9FB4-6086-09FA-F4F698F108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9" t="13072" r="5613" b="10804"/>
          <a:stretch/>
        </p:blipFill>
        <p:spPr>
          <a:xfrm>
            <a:off x="10444632" y="3174"/>
            <a:ext cx="1747368" cy="955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900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AF347-3222-66B8-C868-894DC4902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90C02-A94D-3796-7EDC-CF54AE091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7" descr="A close-up of a logo&#10;&#10;Description automatically generated">
            <a:extLst>
              <a:ext uri="{FF2B5EF4-FFF2-40B4-BE49-F238E27FC236}">
                <a16:creationId xmlns:a16="http://schemas.microsoft.com/office/drawing/2014/main" id="{0559C129-A3CF-AC11-8A8A-51F281F45E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239"/>
            <a:ext cx="5135503" cy="1325563"/>
          </a:xfrm>
          <a:prstGeom prst="rect">
            <a:avLst/>
          </a:prstGeom>
        </p:spPr>
      </p:pic>
      <p:pic>
        <p:nvPicPr>
          <p:cNvPr id="5" name="Picture 4" descr="A picture containing font, text, logo, graphics&#10;&#10;Description automatically generated">
            <a:extLst>
              <a:ext uri="{FF2B5EF4-FFF2-40B4-BE49-F238E27FC236}">
                <a16:creationId xmlns:a16="http://schemas.microsoft.com/office/drawing/2014/main" id="{58BC6F09-277B-5CFB-CF51-361E88BF5BE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9" t="13072" r="5613" b="10804"/>
          <a:stretch/>
        </p:blipFill>
        <p:spPr>
          <a:xfrm>
            <a:off x="10444632" y="3174"/>
            <a:ext cx="1747368" cy="955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714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60EC9-CF56-C801-5BE5-A26B857AC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B5C15-1E71-D9E3-5C8C-C43DBE750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7" descr="A close-up of a logo&#10;&#10;Description automatically generated">
            <a:extLst>
              <a:ext uri="{FF2B5EF4-FFF2-40B4-BE49-F238E27FC236}">
                <a16:creationId xmlns:a16="http://schemas.microsoft.com/office/drawing/2014/main" id="{A5D2715D-5AD6-0C46-0942-27FC75968F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239"/>
            <a:ext cx="5135503" cy="1325563"/>
          </a:xfrm>
          <a:prstGeom prst="rect">
            <a:avLst/>
          </a:prstGeom>
        </p:spPr>
      </p:pic>
      <p:pic>
        <p:nvPicPr>
          <p:cNvPr id="5" name="Picture 4" descr="A picture containing font, text, logo, graphics&#10;&#10;Description automatically generated">
            <a:extLst>
              <a:ext uri="{FF2B5EF4-FFF2-40B4-BE49-F238E27FC236}">
                <a16:creationId xmlns:a16="http://schemas.microsoft.com/office/drawing/2014/main" id="{7B2FE813-57C5-B689-5686-6ECFFA3698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9" t="13072" r="5613" b="10804"/>
          <a:stretch/>
        </p:blipFill>
        <p:spPr>
          <a:xfrm>
            <a:off x="10444632" y="3174"/>
            <a:ext cx="1747368" cy="955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827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1712A-BFE3-BF7A-5A81-0E7C09766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FFE98-F9FC-5C38-AE42-E5FF2BD62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7" descr="A close-up of a logo&#10;&#10;Description automatically generated">
            <a:extLst>
              <a:ext uri="{FF2B5EF4-FFF2-40B4-BE49-F238E27FC236}">
                <a16:creationId xmlns:a16="http://schemas.microsoft.com/office/drawing/2014/main" id="{C496E348-D691-1A16-B480-5D33CA5F29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239"/>
            <a:ext cx="5135503" cy="1325563"/>
          </a:xfrm>
          <a:prstGeom prst="rect">
            <a:avLst/>
          </a:prstGeom>
        </p:spPr>
      </p:pic>
      <p:pic>
        <p:nvPicPr>
          <p:cNvPr id="5" name="Picture 4" descr="A picture containing font, text, logo, graphics&#10;&#10;Description automatically generated">
            <a:extLst>
              <a:ext uri="{FF2B5EF4-FFF2-40B4-BE49-F238E27FC236}">
                <a16:creationId xmlns:a16="http://schemas.microsoft.com/office/drawing/2014/main" id="{E38B0FD2-DA0A-C451-ED25-AAE47B21D9A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9" t="13072" r="5613" b="10804"/>
          <a:stretch/>
        </p:blipFill>
        <p:spPr>
          <a:xfrm>
            <a:off x="10444632" y="3174"/>
            <a:ext cx="1747368" cy="955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239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B6E90-BB71-0FD5-CA49-5D0247F6A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8FDE6-2CE0-6E0A-28EA-5A8F080C7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7" descr="A close-up of a logo&#10;&#10;Description automatically generated">
            <a:extLst>
              <a:ext uri="{FF2B5EF4-FFF2-40B4-BE49-F238E27FC236}">
                <a16:creationId xmlns:a16="http://schemas.microsoft.com/office/drawing/2014/main" id="{967C2DCF-67EC-7C18-6695-B03BF5839E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239"/>
            <a:ext cx="5135503" cy="1325563"/>
          </a:xfrm>
          <a:prstGeom prst="rect">
            <a:avLst/>
          </a:prstGeom>
        </p:spPr>
      </p:pic>
      <p:pic>
        <p:nvPicPr>
          <p:cNvPr id="5" name="Picture 4" descr="A picture containing font, text, logo, graphics&#10;&#10;Description automatically generated">
            <a:extLst>
              <a:ext uri="{FF2B5EF4-FFF2-40B4-BE49-F238E27FC236}">
                <a16:creationId xmlns:a16="http://schemas.microsoft.com/office/drawing/2014/main" id="{4C6C53D9-3F30-A236-9345-A146BBC3748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9" t="13072" r="5613" b="10804"/>
          <a:stretch/>
        </p:blipFill>
        <p:spPr>
          <a:xfrm>
            <a:off x="10444632" y="3174"/>
            <a:ext cx="1747368" cy="955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120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FB04B-44A6-723A-3B4C-3092549F3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A4EDB-0468-8F71-1DFA-0244B5DEE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7" descr="A close-up of a logo&#10;&#10;Description automatically generated">
            <a:extLst>
              <a:ext uri="{FF2B5EF4-FFF2-40B4-BE49-F238E27FC236}">
                <a16:creationId xmlns:a16="http://schemas.microsoft.com/office/drawing/2014/main" id="{A6826DF0-5377-CCC1-33B2-6C75A86B2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239"/>
            <a:ext cx="5135503" cy="1325563"/>
          </a:xfrm>
          <a:prstGeom prst="rect">
            <a:avLst/>
          </a:prstGeom>
        </p:spPr>
      </p:pic>
      <p:pic>
        <p:nvPicPr>
          <p:cNvPr id="5" name="Picture 4" descr="A picture containing font, text, logo, graphics&#10;&#10;Description automatically generated">
            <a:extLst>
              <a:ext uri="{FF2B5EF4-FFF2-40B4-BE49-F238E27FC236}">
                <a16:creationId xmlns:a16="http://schemas.microsoft.com/office/drawing/2014/main" id="{443A02FB-8359-B551-4D0A-39A250ED686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9" t="13072" r="5613" b="10804"/>
          <a:stretch/>
        </p:blipFill>
        <p:spPr>
          <a:xfrm>
            <a:off x="10444632" y="3174"/>
            <a:ext cx="1747368" cy="955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311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E4236-76A5-9C69-C267-07CEE24BE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3F06C-4FA2-432B-8B07-BB42B9D4B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7" descr="A close-up of a logo&#10;&#10;Description automatically generated">
            <a:extLst>
              <a:ext uri="{FF2B5EF4-FFF2-40B4-BE49-F238E27FC236}">
                <a16:creationId xmlns:a16="http://schemas.microsoft.com/office/drawing/2014/main" id="{B66C9493-7AAB-D995-27ED-9409146B38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239"/>
            <a:ext cx="5135503" cy="1325563"/>
          </a:xfrm>
          <a:prstGeom prst="rect">
            <a:avLst/>
          </a:prstGeom>
        </p:spPr>
      </p:pic>
      <p:pic>
        <p:nvPicPr>
          <p:cNvPr id="5" name="Picture 4" descr="A picture containing font, text, logo, graphics&#10;&#10;Description automatically generated">
            <a:extLst>
              <a:ext uri="{FF2B5EF4-FFF2-40B4-BE49-F238E27FC236}">
                <a16:creationId xmlns:a16="http://schemas.microsoft.com/office/drawing/2014/main" id="{66723565-EC16-7B53-E216-ED037E182D2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9" t="13072" r="5613" b="10804"/>
          <a:stretch/>
        </p:blipFill>
        <p:spPr>
          <a:xfrm>
            <a:off x="10444632" y="3174"/>
            <a:ext cx="1747368" cy="955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478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</Words>
  <Application>Microsoft Office PowerPoint</Application>
  <PresentationFormat>Widescreen</PresentationFormat>
  <Paragraphs>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Amasis MT Pro Black</vt:lpstr>
      <vt:lpstr>Arial</vt:lpstr>
      <vt:lpstr>Calibri</vt:lpstr>
      <vt:lpstr>Calibri Light</vt:lpstr>
      <vt:lpstr>Times New Roman</vt:lpstr>
      <vt:lpstr>Office Theme</vt:lpstr>
      <vt:lpstr>Title of the Study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Susmitha L</dc:creator>
  <cp:lastModifiedBy>IT-Support</cp:lastModifiedBy>
  <cp:revision>4</cp:revision>
  <dcterms:created xsi:type="dcterms:W3CDTF">2023-04-29T06:50:38Z</dcterms:created>
  <dcterms:modified xsi:type="dcterms:W3CDTF">2023-11-22T11:04:40Z</dcterms:modified>
</cp:coreProperties>
</file>